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919191"/>
    <a:srgbClr val="E0E0E0"/>
    <a:srgbClr val="E6F0E2"/>
    <a:srgbClr val="3FA9F5"/>
    <a:srgbClr val="4277BB"/>
    <a:srgbClr val="BF2A61"/>
    <a:srgbClr val="90C740"/>
    <a:srgbClr val="4E77B6"/>
    <a:srgbClr val="725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p:restoredTop sz="94728"/>
  </p:normalViewPr>
  <p:slideViewPr>
    <p:cSldViewPr snapToGrid="0">
      <p:cViewPr varScale="1">
        <p:scale>
          <a:sx n="77" d="100"/>
          <a:sy n="77" d="100"/>
        </p:scale>
        <p:origin x="1744" y="184"/>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4.emf"/><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31.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48.emf"/><Relationship Id="rId3" Type="http://schemas.openxmlformats.org/officeDocument/2006/relationships/image" Target="../media/image238.emf"/><Relationship Id="rId7" Type="http://schemas.openxmlformats.org/officeDocument/2006/relationships/image" Target="../media/image242.png"/><Relationship Id="rId12" Type="http://schemas.openxmlformats.org/officeDocument/2006/relationships/image" Target="../media/image247.emf"/><Relationship Id="rId2"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41.emf"/><Relationship Id="rId11" Type="http://schemas.openxmlformats.org/officeDocument/2006/relationships/image" Target="../media/image246.emf"/><Relationship Id="rId5" Type="http://schemas.openxmlformats.org/officeDocument/2006/relationships/image" Target="../media/image240.emf"/><Relationship Id="rId10" Type="http://schemas.openxmlformats.org/officeDocument/2006/relationships/image" Target="../media/image245.emf"/><Relationship Id="rId4" Type="http://schemas.openxmlformats.org/officeDocument/2006/relationships/image" Target="../media/image239.emf"/><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grpSp>
        <p:nvGrpSpPr>
          <p:cNvPr id="15" name="Group 14">
            <a:extLst>
              <a:ext uri="{FF2B5EF4-FFF2-40B4-BE49-F238E27FC236}">
                <a16:creationId xmlns:a16="http://schemas.microsoft.com/office/drawing/2014/main" id="{AE8A444D-C5A9-1E48-8139-3FC7B8F4EE10}"/>
              </a:ext>
            </a:extLst>
          </p:cNvPr>
          <p:cNvGrpSpPr/>
          <p:nvPr/>
        </p:nvGrpSpPr>
        <p:grpSpPr>
          <a:xfrm>
            <a:off x="6798692" y="4912171"/>
            <a:ext cx="1859884" cy="2094529"/>
            <a:chOff x="6798692" y="4912171"/>
            <a:chExt cx="1859884" cy="2094529"/>
          </a:xfrm>
        </p:grpSpPr>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1" name="Shape 535">
              <a:extLst>
                <a:ext uri="{FF2B5EF4-FFF2-40B4-BE49-F238E27FC236}">
                  <a16:creationId xmlns:a16="http://schemas.microsoft.com/office/drawing/2014/main" id="{B7AEED21-CB3E-7040-884B-3F7C2E209140}"/>
                </a:ext>
              </a:extLst>
            </p:cNvPr>
            <p:cNvSpPr/>
            <p:nvPr/>
          </p:nvSpPr>
          <p:spPr>
            <a:xfrm>
              <a:off x="6830608" y="662710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grpSp>
      <p:grpSp>
        <p:nvGrpSpPr>
          <p:cNvPr id="8" name="Group 7">
            <a:extLst>
              <a:ext uri="{FF2B5EF4-FFF2-40B4-BE49-F238E27FC236}">
                <a16:creationId xmlns:a16="http://schemas.microsoft.com/office/drawing/2014/main" id="{6114EACC-F350-0845-B4AE-5B4FA744D247}"/>
              </a:ext>
            </a:extLst>
          </p:cNvPr>
          <p:cNvGrpSpPr/>
          <p:nvPr/>
        </p:nvGrpSpPr>
        <p:grpSpPr>
          <a:xfrm>
            <a:off x="6798692" y="2254106"/>
            <a:ext cx="1657633" cy="2017862"/>
            <a:chOff x="6798692" y="2254106"/>
            <a:chExt cx="1657633" cy="2017862"/>
          </a:xfrm>
        </p:grpSpPr>
        <p:sp>
          <p:nvSpPr>
            <p:cNvPr id="43" name="Shape 535"/>
            <p:cNvSpPr/>
            <p:nvPr/>
          </p:nvSpPr>
          <p:spPr>
            <a:xfrm>
              <a:off x="7188495" y="3892377"/>
              <a:ext cx="92461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9BD79668-13CC-0746-ACC7-AB0F5E6B2805}"/>
                </a:ext>
              </a:extLst>
            </p:cNvPr>
            <p:cNvPicPr>
              <a:picLocks noChangeAspect="1"/>
            </p:cNvPicPr>
            <p:nvPr/>
          </p:nvPicPr>
          <p:blipFill>
            <a:blip r:embed="rId3"/>
            <a:stretch>
              <a:fillRect/>
            </a:stretch>
          </p:blipFill>
          <p:spPr>
            <a:xfrm>
              <a:off x="6833874" y="2298894"/>
              <a:ext cx="420062" cy="367554"/>
            </a:xfrm>
            <a:prstGeom prst="rect">
              <a:avLst/>
            </a:prstGeom>
          </p:spPr>
        </p:pic>
      </p:grpSp>
      <p:grpSp>
        <p:nvGrpSpPr>
          <p:cNvPr id="6" name="Group 5">
            <a:extLst>
              <a:ext uri="{FF2B5EF4-FFF2-40B4-BE49-F238E27FC236}">
                <a16:creationId xmlns:a16="http://schemas.microsoft.com/office/drawing/2014/main" id="{67D9797A-A504-3D49-A081-F0338F39E803}"/>
              </a:ext>
            </a:extLst>
          </p:cNvPr>
          <p:cNvGrpSpPr/>
          <p:nvPr/>
        </p:nvGrpSpPr>
        <p:grpSpPr>
          <a:xfrm>
            <a:off x="3560411" y="2233629"/>
            <a:ext cx="1657633" cy="2038340"/>
            <a:chOff x="3560411" y="2233629"/>
            <a:chExt cx="1657633" cy="2038340"/>
          </a:xfrm>
        </p:grpSpPr>
        <p:sp>
          <p:nvSpPr>
            <p:cNvPr id="36" name="Shape 535"/>
            <p:cNvSpPr/>
            <p:nvPr/>
          </p:nvSpPr>
          <p:spPr>
            <a:xfrm>
              <a:off x="4077758" y="3892378"/>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7" name="Picture 46">
              <a:extLst>
                <a:ext uri="{FF2B5EF4-FFF2-40B4-BE49-F238E27FC236}">
                  <a16:creationId xmlns:a16="http://schemas.microsoft.com/office/drawing/2014/main" id="{5406605E-9A03-BE49-8B09-975DF9C9F6E2}"/>
                </a:ext>
              </a:extLst>
            </p:cNvPr>
            <p:cNvPicPr>
              <a:picLocks noChangeAspect="1"/>
            </p:cNvPicPr>
            <p:nvPr/>
          </p:nvPicPr>
          <p:blipFill>
            <a:blip r:embed="rId4"/>
            <a:stretch>
              <a:fillRect/>
            </a:stretch>
          </p:blipFill>
          <p:spPr>
            <a:xfrm>
              <a:off x="3594120" y="2280502"/>
              <a:ext cx="399011" cy="365760"/>
            </a:xfrm>
            <a:prstGeom prst="rect">
              <a:avLst/>
            </a:prstGeom>
          </p:spPr>
        </p:pic>
      </p:grpSp>
      <p:grpSp>
        <p:nvGrpSpPr>
          <p:cNvPr id="4" name="Group 3">
            <a:extLst>
              <a:ext uri="{FF2B5EF4-FFF2-40B4-BE49-F238E27FC236}">
                <a16:creationId xmlns:a16="http://schemas.microsoft.com/office/drawing/2014/main" id="{81D2DE20-6A32-BF41-B5B2-E82793E6B452}"/>
              </a:ext>
            </a:extLst>
          </p:cNvPr>
          <p:cNvGrpSpPr/>
          <p:nvPr/>
        </p:nvGrpSpPr>
        <p:grpSpPr>
          <a:xfrm>
            <a:off x="322130" y="2228050"/>
            <a:ext cx="1657633" cy="2060709"/>
            <a:chOff x="322130" y="2228050"/>
            <a:chExt cx="1657633" cy="2060709"/>
          </a:xfrm>
        </p:grpSpPr>
        <p:sp>
          <p:nvSpPr>
            <p:cNvPr id="32" name="Shape 535"/>
            <p:cNvSpPr/>
            <p:nvPr/>
          </p:nvSpPr>
          <p:spPr>
            <a:xfrm>
              <a:off x="506238" y="3909168"/>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3" name="Picture 52">
              <a:extLst>
                <a:ext uri="{FF2B5EF4-FFF2-40B4-BE49-F238E27FC236}">
                  <a16:creationId xmlns:a16="http://schemas.microsoft.com/office/drawing/2014/main" id="{A4A091AB-B3D9-0842-9E88-D8BF92492A50}"/>
                </a:ext>
              </a:extLst>
            </p:cNvPr>
            <p:cNvPicPr>
              <a:picLocks noChangeAspect="1"/>
            </p:cNvPicPr>
            <p:nvPr/>
          </p:nvPicPr>
          <p:blipFill>
            <a:blip r:embed="rId5"/>
            <a:stretch>
              <a:fillRect/>
            </a:stretch>
          </p:blipFill>
          <p:spPr>
            <a:xfrm>
              <a:off x="353714" y="2262111"/>
              <a:ext cx="406901" cy="365760"/>
            </a:xfrm>
            <a:prstGeom prst="rect">
              <a:avLst/>
            </a:prstGeom>
          </p:spPr>
        </p:pic>
      </p:grpSp>
      <p:grpSp>
        <p:nvGrpSpPr>
          <p:cNvPr id="13" name="Group 12">
            <a:extLst>
              <a:ext uri="{FF2B5EF4-FFF2-40B4-BE49-F238E27FC236}">
                <a16:creationId xmlns:a16="http://schemas.microsoft.com/office/drawing/2014/main" id="{70D8F065-7482-4148-8E7A-9E2702F03BAD}"/>
              </a:ext>
            </a:extLst>
          </p:cNvPr>
          <p:cNvGrpSpPr/>
          <p:nvPr/>
        </p:nvGrpSpPr>
        <p:grpSpPr>
          <a:xfrm>
            <a:off x="322129" y="4916360"/>
            <a:ext cx="1657633" cy="2051820"/>
            <a:chOff x="322129" y="4916360"/>
            <a:chExt cx="1657633" cy="2051820"/>
          </a:xfrm>
        </p:grpSpPr>
        <p:sp>
          <p:nvSpPr>
            <p:cNvPr id="45" name="Shape 535"/>
            <p:cNvSpPr/>
            <p:nvPr/>
          </p:nvSpPr>
          <p:spPr>
            <a:xfrm>
              <a:off x="818426" y="6588589"/>
              <a:ext cx="70558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4" name="Graphic 53">
              <a:extLst>
                <a:ext uri="{FF2B5EF4-FFF2-40B4-BE49-F238E27FC236}">
                  <a16:creationId xmlns:a16="http://schemas.microsoft.com/office/drawing/2014/main" id="{E51B7903-B249-694B-B6EF-DE2B6AF68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755" y="4955842"/>
              <a:ext cx="411523" cy="365798"/>
            </a:xfrm>
            <a:prstGeom prst="rect">
              <a:avLst/>
            </a:prstGeom>
          </p:spPr>
        </p:pic>
      </p:grpSp>
      <p:grpSp>
        <p:nvGrpSpPr>
          <p:cNvPr id="14" name="Group 13">
            <a:extLst>
              <a:ext uri="{FF2B5EF4-FFF2-40B4-BE49-F238E27FC236}">
                <a16:creationId xmlns:a16="http://schemas.microsoft.com/office/drawing/2014/main" id="{DC9D8961-D8E2-4440-AC6F-36B1114C69EF}"/>
              </a:ext>
            </a:extLst>
          </p:cNvPr>
          <p:cNvGrpSpPr/>
          <p:nvPr/>
        </p:nvGrpSpPr>
        <p:grpSpPr>
          <a:xfrm>
            <a:off x="3536026" y="4893447"/>
            <a:ext cx="1704226" cy="2077067"/>
            <a:chOff x="3536026" y="4893447"/>
            <a:chExt cx="1704226" cy="2077067"/>
          </a:xfrm>
        </p:grpSpPr>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7CF42A05-03CE-8C4D-A4FF-52223BB6C304}"/>
                </a:ext>
              </a:extLst>
            </p:cNvPr>
            <p:cNvPicPr>
              <a:picLocks noChangeAspect="1"/>
            </p:cNvPicPr>
            <p:nvPr/>
          </p:nvPicPr>
          <p:blipFill>
            <a:blip r:embed="rId8"/>
            <a:stretch>
              <a:fillRect/>
            </a:stretch>
          </p:blipFill>
          <p:spPr>
            <a:xfrm>
              <a:off x="3573470" y="4927088"/>
              <a:ext cx="399011" cy="365760"/>
            </a:xfrm>
            <a:prstGeom prst="rect">
              <a:avLst/>
            </a:prstGeom>
          </p:spPr>
        </p:pic>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9" name="Shape 519">
            <a:extLst>
              <a:ext uri="{FF2B5EF4-FFF2-40B4-BE49-F238E27FC236}">
                <a16:creationId xmlns:a16="http://schemas.microsoft.com/office/drawing/2014/main" id="{E22D8706-BA79-40EE-BFD5-3858EA3ED48B}"/>
              </a:ext>
            </a:extLst>
          </p:cNvPr>
          <p:cNvSpPr/>
          <p:nvPr/>
        </p:nvSpPr>
        <p:spPr>
          <a:xfrm>
            <a:off x="8645980" y="2088523"/>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8645980" y="476688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3" name="Group 2">
            <a:extLst>
              <a:ext uri="{FF2B5EF4-FFF2-40B4-BE49-F238E27FC236}">
                <a16:creationId xmlns:a16="http://schemas.microsoft.com/office/drawing/2014/main" id="{E7DEA455-3C8B-5D4F-AB88-D1A80438F777}"/>
              </a:ext>
            </a:extLst>
          </p:cNvPr>
          <p:cNvGrpSpPr/>
          <p:nvPr/>
        </p:nvGrpSpPr>
        <p:grpSpPr>
          <a:xfrm>
            <a:off x="338367" y="2163604"/>
            <a:ext cx="1827968" cy="2061465"/>
            <a:chOff x="338367" y="2163604"/>
            <a:chExt cx="1827968" cy="2061465"/>
          </a:xfrm>
        </p:grpSpPr>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00882B"/>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Reserved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 Group</a:t>
              </a:r>
              <a:r>
                <a:rPr lang="en-US" sz="1000" dirty="0"/>
                <a:t> </a:t>
              </a:r>
              <a:endParaRPr sz="1000" dirty="0"/>
            </a:p>
          </p:txBody>
        </p:sp>
      </p:grpSp>
      <p:sp>
        <p:nvSpPr>
          <p:cNvPr id="71" name="Shape 519">
            <a:extLst>
              <a:ext uri="{FF2B5EF4-FFF2-40B4-BE49-F238E27FC236}">
                <a16:creationId xmlns:a16="http://schemas.microsoft.com/office/drawing/2014/main" id="{31D717AD-A1F7-9A41-BB5E-9112BE517B91}"/>
              </a:ext>
            </a:extLst>
          </p:cNvPr>
          <p:cNvSpPr/>
          <p:nvPr/>
        </p:nvSpPr>
        <p:spPr>
          <a:xfrm>
            <a:off x="5395671" y="2101138"/>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resource organization for customizable groupings.</a:t>
            </a:r>
          </a:p>
        </p:txBody>
      </p:sp>
      <p:grpSp>
        <p:nvGrpSpPr>
          <p:cNvPr id="7" name="Group 6">
            <a:extLst>
              <a:ext uri="{FF2B5EF4-FFF2-40B4-BE49-F238E27FC236}">
                <a16:creationId xmlns:a16="http://schemas.microsoft.com/office/drawing/2014/main" id="{A1549E21-4B75-544B-8647-5A6BEF5851BE}"/>
              </a:ext>
            </a:extLst>
          </p:cNvPr>
          <p:cNvGrpSpPr/>
          <p:nvPr/>
        </p:nvGrpSpPr>
        <p:grpSpPr>
          <a:xfrm>
            <a:off x="6918447" y="2163604"/>
            <a:ext cx="1657633" cy="2352721"/>
            <a:chOff x="3655893" y="2192327"/>
            <a:chExt cx="1657633" cy="2352721"/>
          </a:xfrm>
        </p:grpSpPr>
        <p:sp>
          <p:nvSpPr>
            <p:cNvPr id="58" name="Shape 535">
              <a:extLst>
                <a:ext uri="{FF2B5EF4-FFF2-40B4-BE49-F238E27FC236}">
                  <a16:creationId xmlns:a16="http://schemas.microsoft.com/office/drawing/2014/main" id="{C88F32DC-A211-4105-97A8-D9DACB04DE96}"/>
                </a:ext>
              </a:extLst>
            </p:cNvPr>
            <p:cNvSpPr/>
            <p:nvPr/>
          </p:nvSpPr>
          <p:spPr>
            <a:xfrm>
              <a:off x="3655893" y="3888458"/>
              <a:ext cx="1627967"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92327"/>
              <a:ext cx="1657633" cy="1681118"/>
              <a:chOff x="420420" y="2232839"/>
              <a:chExt cx="1657633" cy="1681118"/>
            </a:xfrm>
          </p:grpSpPr>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36" name="Picture 35">
              <a:extLst>
                <a:ext uri="{FF2B5EF4-FFF2-40B4-BE49-F238E27FC236}">
                  <a16:creationId xmlns:a16="http://schemas.microsoft.com/office/drawing/2014/main" id="{41783071-B071-CC49-AE52-9A0F6B34AEF7}"/>
                </a:ext>
              </a:extLst>
            </p:cNvPr>
            <p:cNvPicPr>
              <a:picLocks noChangeAspect="1"/>
            </p:cNvPicPr>
            <p:nvPr/>
          </p:nvPicPr>
          <p:blipFill>
            <a:blip r:embed="rId3"/>
            <a:stretch>
              <a:fillRect/>
            </a:stretch>
          </p:blipFill>
          <p:spPr>
            <a:xfrm>
              <a:off x="3694118" y="2229620"/>
              <a:ext cx="399011" cy="365760"/>
            </a:xfrm>
            <a:prstGeom prst="rect">
              <a:avLst/>
            </a:prstGeom>
          </p:spPr>
        </p:pic>
      </p:grpSp>
      <p:grpSp>
        <p:nvGrpSpPr>
          <p:cNvPr id="6" name="Group 5">
            <a:extLst>
              <a:ext uri="{FF2B5EF4-FFF2-40B4-BE49-F238E27FC236}">
                <a16:creationId xmlns:a16="http://schemas.microsoft.com/office/drawing/2014/main" id="{CF02353E-192F-5A40-8591-6AE79B0BBCDC}"/>
              </a:ext>
            </a:extLst>
          </p:cNvPr>
          <p:cNvGrpSpPr/>
          <p:nvPr/>
        </p:nvGrpSpPr>
        <p:grpSpPr>
          <a:xfrm>
            <a:off x="369886" y="4842605"/>
            <a:ext cx="1856694" cy="2047185"/>
            <a:chOff x="369886" y="4842605"/>
            <a:chExt cx="1856694" cy="2047185"/>
          </a:xfrm>
        </p:grpSpPr>
        <p:sp>
          <p:nvSpPr>
            <p:cNvPr id="47" name="Shape 535"/>
            <p:cNvSpPr/>
            <p:nvPr/>
          </p:nvSpPr>
          <p:spPr>
            <a:xfrm>
              <a:off x="398612" y="651019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45" name="Group 44">
              <a:extLst>
                <a:ext uri="{FF2B5EF4-FFF2-40B4-BE49-F238E27FC236}">
                  <a16:creationId xmlns:a16="http://schemas.microsoft.com/office/drawing/2014/main" id="{9F50D0B8-DA74-324D-A00F-7C8680071A45}"/>
                </a:ext>
              </a:extLst>
            </p:cNvPr>
            <p:cNvGrpSpPr/>
            <p:nvPr/>
          </p:nvGrpSpPr>
          <p:grpSpPr>
            <a:xfrm>
              <a:off x="369886" y="4842605"/>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2" name="Picture 41">
              <a:extLst>
                <a:ext uri="{FF2B5EF4-FFF2-40B4-BE49-F238E27FC236}">
                  <a16:creationId xmlns:a16="http://schemas.microsoft.com/office/drawing/2014/main" id="{A7E23210-3E1F-FF4B-B7F7-C9B0B9F65A36}"/>
                </a:ext>
              </a:extLst>
            </p:cNvPr>
            <p:cNvPicPr>
              <a:picLocks noChangeAspect="1"/>
            </p:cNvPicPr>
            <p:nvPr/>
          </p:nvPicPr>
          <p:blipFill>
            <a:blip r:embed="rId4"/>
            <a:stretch>
              <a:fillRect/>
            </a:stretch>
          </p:blipFill>
          <p:spPr>
            <a:xfrm>
              <a:off x="398612" y="4889807"/>
              <a:ext cx="406900" cy="365760"/>
            </a:xfrm>
            <a:prstGeom prst="rect">
              <a:avLst/>
            </a:prstGeom>
          </p:spPr>
        </p:pic>
      </p:grpSp>
      <p:grpSp>
        <p:nvGrpSpPr>
          <p:cNvPr id="5" name="Group 4">
            <a:extLst>
              <a:ext uri="{FF2B5EF4-FFF2-40B4-BE49-F238E27FC236}">
                <a16:creationId xmlns:a16="http://schemas.microsoft.com/office/drawing/2014/main" id="{999C4AFF-91EE-5946-93F1-076765020969}"/>
              </a:ext>
            </a:extLst>
          </p:cNvPr>
          <p:cNvGrpSpPr/>
          <p:nvPr/>
        </p:nvGrpSpPr>
        <p:grpSpPr>
          <a:xfrm>
            <a:off x="3442348" y="4798349"/>
            <a:ext cx="2173006" cy="2063950"/>
            <a:chOff x="3442348" y="4798349"/>
            <a:chExt cx="2173006" cy="2063950"/>
          </a:xfrm>
        </p:grpSpPr>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grpSp>
          <p:nvGrpSpPr>
            <p:cNvPr id="67" name="Group 66">
              <a:extLst>
                <a:ext uri="{FF2B5EF4-FFF2-40B4-BE49-F238E27FC236}">
                  <a16:creationId xmlns:a16="http://schemas.microsoft.com/office/drawing/2014/main" id="{F9E7A1BD-FF53-8042-95B4-D7F40B9BB824}"/>
                </a:ext>
              </a:extLst>
            </p:cNvPr>
            <p:cNvGrpSpPr/>
            <p:nvPr/>
          </p:nvGrpSpPr>
          <p:grpSpPr>
            <a:xfrm>
              <a:off x="3657270" y="4798349"/>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3" name="Picture 42">
              <a:extLst>
                <a:ext uri="{FF2B5EF4-FFF2-40B4-BE49-F238E27FC236}">
                  <a16:creationId xmlns:a16="http://schemas.microsoft.com/office/drawing/2014/main" id="{408D3326-2071-5445-AD15-267CE26F9F05}"/>
                </a:ext>
              </a:extLst>
            </p:cNvPr>
            <p:cNvPicPr>
              <a:picLocks noChangeAspect="1"/>
            </p:cNvPicPr>
            <p:nvPr/>
          </p:nvPicPr>
          <p:blipFill>
            <a:blip r:embed="rId5"/>
            <a:stretch>
              <a:fillRect/>
            </a:stretch>
          </p:blipFill>
          <p:spPr>
            <a:xfrm>
              <a:off x="3694118" y="4852689"/>
              <a:ext cx="406899" cy="365760"/>
            </a:xfrm>
            <a:prstGeom prst="rect">
              <a:avLst/>
            </a:prstGeom>
          </p:spPr>
        </p:pic>
      </p:grpSp>
      <p:grpSp>
        <p:nvGrpSpPr>
          <p:cNvPr id="44" name="Group 43">
            <a:extLst>
              <a:ext uri="{FF2B5EF4-FFF2-40B4-BE49-F238E27FC236}">
                <a16:creationId xmlns:a16="http://schemas.microsoft.com/office/drawing/2014/main" id="{EAD47E42-C0F0-F642-B9D1-3F1461B31BCB}"/>
              </a:ext>
            </a:extLst>
          </p:cNvPr>
          <p:cNvGrpSpPr/>
          <p:nvPr/>
        </p:nvGrpSpPr>
        <p:grpSpPr>
          <a:xfrm>
            <a:off x="6918447" y="4781853"/>
            <a:ext cx="1657633" cy="2078329"/>
            <a:chOff x="6918447" y="2171943"/>
            <a:chExt cx="1657633" cy="2078329"/>
          </a:xfrm>
        </p:grpSpPr>
        <p:sp>
          <p:nvSpPr>
            <p:cNvPr id="46" name="Shape 535">
              <a:extLst>
                <a:ext uri="{FF2B5EF4-FFF2-40B4-BE49-F238E27FC236}">
                  <a16:creationId xmlns:a16="http://schemas.microsoft.com/office/drawing/2014/main" id="{FD72CDA2-5150-D246-96C2-43563813E3A4}"/>
                </a:ext>
              </a:extLst>
            </p:cNvPr>
            <p:cNvSpPr/>
            <p:nvPr/>
          </p:nvSpPr>
          <p:spPr>
            <a:xfrm>
              <a:off x="7027883" y="3870681"/>
              <a:ext cx="1518531"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grpSp>
          <p:nvGrpSpPr>
            <p:cNvPr id="50" name="Group 49">
              <a:extLst>
                <a:ext uri="{FF2B5EF4-FFF2-40B4-BE49-F238E27FC236}">
                  <a16:creationId xmlns:a16="http://schemas.microsoft.com/office/drawing/2014/main" id="{7BAC3836-8935-134A-B01E-7CAC64A3AD2F}"/>
                </a:ext>
              </a:extLst>
            </p:cNvPr>
            <p:cNvGrpSpPr/>
            <p:nvPr/>
          </p:nvGrpSpPr>
          <p:grpSpPr>
            <a:xfrm>
              <a:off x="6918447" y="2171943"/>
              <a:ext cx="1657633" cy="1698738"/>
              <a:chOff x="312431" y="4860217"/>
              <a:chExt cx="1657633" cy="1698738"/>
            </a:xfrm>
          </p:grpSpPr>
          <p:sp>
            <p:nvSpPr>
              <p:cNvPr id="51" name="Rounded Rectangle 37">
                <a:extLst>
                  <a:ext uri="{FF2B5EF4-FFF2-40B4-BE49-F238E27FC236}">
                    <a16:creationId xmlns:a16="http://schemas.microsoft.com/office/drawing/2014/main" id="{6E6EE40B-1C63-1648-A842-E7C4F08DDD26}"/>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4" name="Shape 535">
                <a:extLst>
                  <a:ext uri="{FF2B5EF4-FFF2-40B4-BE49-F238E27FC236}">
                    <a16:creationId xmlns:a16="http://schemas.microsoft.com/office/drawing/2014/main" id="{E7FE4B97-D96F-F040-BA61-86B9EEEB47D0}"/>
                  </a:ext>
                </a:extLst>
              </p:cNvPr>
              <p:cNvSpPr/>
              <p:nvPr/>
            </p:nvSpPr>
            <p:spPr>
              <a:xfrm>
                <a:off x="731304" y="4860217"/>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grpSp>
      <p:grpSp>
        <p:nvGrpSpPr>
          <p:cNvPr id="56" name="Group 55">
            <a:extLst>
              <a:ext uri="{FF2B5EF4-FFF2-40B4-BE49-F238E27FC236}">
                <a16:creationId xmlns:a16="http://schemas.microsoft.com/office/drawing/2014/main" id="{655CD0FA-680E-514E-BB4A-7B46DC73BAFA}"/>
              </a:ext>
            </a:extLst>
          </p:cNvPr>
          <p:cNvGrpSpPr/>
          <p:nvPr/>
        </p:nvGrpSpPr>
        <p:grpSpPr>
          <a:xfrm>
            <a:off x="3628407" y="2164189"/>
            <a:ext cx="1827968" cy="2061465"/>
            <a:chOff x="338367" y="2163604"/>
            <a:chExt cx="1827968" cy="2061465"/>
          </a:xfrm>
          <a:effectLst/>
        </p:grpSpPr>
        <p:grpSp>
          <p:nvGrpSpPr>
            <p:cNvPr id="57" name="Group 56">
              <a:extLst>
                <a:ext uri="{FF2B5EF4-FFF2-40B4-BE49-F238E27FC236}">
                  <a16:creationId xmlns:a16="http://schemas.microsoft.com/office/drawing/2014/main" id="{78EA66B6-FFCE-154B-9B9D-308104A2EE4A}"/>
                </a:ext>
              </a:extLst>
            </p:cNvPr>
            <p:cNvGrpSpPr/>
            <p:nvPr/>
          </p:nvGrpSpPr>
          <p:grpSpPr>
            <a:xfrm>
              <a:off x="369886" y="2163604"/>
              <a:ext cx="1704226" cy="1697228"/>
              <a:chOff x="6821899" y="2098985"/>
              <a:chExt cx="1704226" cy="1697228"/>
            </a:xfrm>
          </p:grpSpPr>
          <p:sp>
            <p:nvSpPr>
              <p:cNvPr id="61" name="Rounded Rectangle 60">
                <a:extLst>
                  <a:ext uri="{FF2B5EF4-FFF2-40B4-BE49-F238E27FC236}">
                    <a16:creationId xmlns:a16="http://schemas.microsoft.com/office/drawing/2014/main" id="{2755B14F-EA9E-8F43-8975-17040569B2E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676921F8-72ED-D944-B809-658DB765A564}"/>
                  </a:ext>
                </a:extLst>
              </p:cNvPr>
              <p:cNvSpPr/>
              <p:nvPr/>
            </p:nvSpPr>
            <p:spPr>
              <a:xfrm>
                <a:off x="7049053" y="2103275"/>
                <a:ext cx="132389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0" name="Shape 535">
              <a:extLst>
                <a:ext uri="{FF2B5EF4-FFF2-40B4-BE49-F238E27FC236}">
                  <a16:creationId xmlns:a16="http://schemas.microsoft.com/office/drawing/2014/main" id="{FAFA764A-39FE-F44E-A3B3-CEA252490F5B}"/>
                </a:ext>
              </a:extLst>
            </p:cNvPr>
            <p:cNvSpPr/>
            <p:nvPr/>
          </p:nvSpPr>
          <p:spPr>
            <a:xfrm>
              <a:off x="338367" y="38454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sp>
        <p:nvSpPr>
          <p:cNvPr id="68" name="Shape 519">
            <a:extLst>
              <a:ext uri="{FF2B5EF4-FFF2-40B4-BE49-F238E27FC236}">
                <a16:creationId xmlns:a16="http://schemas.microsoft.com/office/drawing/2014/main" id="{2002CE8E-BB4B-2E46-871B-B515B7A0B758}"/>
              </a:ext>
            </a:extLst>
          </p:cNvPr>
          <p:cNvSpPr/>
          <p:nvPr/>
        </p:nvSpPr>
        <p:spPr>
          <a:xfrm>
            <a:off x="2105631" y="2105944"/>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TBD.</a:t>
            </a: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grpSp>
        <p:nvGrpSpPr>
          <p:cNvPr id="69" name="Group 68">
            <a:extLst>
              <a:ext uri="{FF2B5EF4-FFF2-40B4-BE49-F238E27FC236}">
                <a16:creationId xmlns:a16="http://schemas.microsoft.com/office/drawing/2014/main" id="{DB0377ED-CAE2-5E45-B74F-004155A07367}"/>
              </a:ext>
            </a:extLst>
          </p:cNvPr>
          <p:cNvGrpSpPr/>
          <p:nvPr/>
        </p:nvGrpSpPr>
        <p:grpSpPr>
          <a:xfrm>
            <a:off x="3622251" y="5009628"/>
            <a:ext cx="693092" cy="974565"/>
            <a:chOff x="3728465" y="4999350"/>
            <a:chExt cx="693092" cy="974565"/>
          </a:xfrm>
        </p:grpSpPr>
        <p:pic>
          <p:nvPicPr>
            <p:cNvPr id="70" name="Picture 69">
              <a:extLst>
                <a:ext uri="{FF2B5EF4-FFF2-40B4-BE49-F238E27FC236}">
                  <a16:creationId xmlns:a16="http://schemas.microsoft.com/office/drawing/2014/main" id="{F269AC3F-8CAF-6C4E-8F26-1B97AB61B243}"/>
                </a:ext>
              </a:extLst>
            </p:cNvPr>
            <p:cNvPicPr>
              <a:picLocks noChangeAspect="1"/>
            </p:cNvPicPr>
            <p:nvPr/>
          </p:nvPicPr>
          <p:blipFill>
            <a:blip r:embed="rId12"/>
            <a:stretch>
              <a:fillRect/>
            </a:stretch>
          </p:blipFill>
          <p:spPr>
            <a:xfrm>
              <a:off x="3728465" y="4999350"/>
              <a:ext cx="693092" cy="693092"/>
            </a:xfrm>
            <a:prstGeom prst="rect">
              <a:avLst/>
            </a:prstGeom>
          </p:spPr>
        </p:pic>
        <p:sp>
          <p:nvSpPr>
            <p:cNvPr id="71" name="Shape 254">
              <a:extLst>
                <a:ext uri="{FF2B5EF4-FFF2-40B4-BE49-F238E27FC236}">
                  <a16:creationId xmlns:a16="http://schemas.microsoft.com/office/drawing/2014/main" id="{B7D416AC-90DE-0549-A1D8-EEBF6F0F2285}"/>
                </a:ext>
              </a:extLst>
            </p:cNvPr>
            <p:cNvSpPr/>
            <p:nvPr/>
          </p:nvSpPr>
          <p:spPr>
            <a:xfrm>
              <a:off x="3798492" y="5727694"/>
              <a:ext cx="55303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TRANSIT </a:t>
              </a:r>
            </a:p>
            <a:p>
              <a:pPr lvl="0">
                <a:defRPr sz="1800" b="0">
                  <a:solidFill>
                    <a:srgbClr val="000000"/>
                  </a:solidFill>
                </a:defRPr>
              </a:pPr>
              <a:r>
                <a:rPr lang="en-US" sz="800" b="1" dirty="0">
                  <a:solidFill>
                    <a:srgbClr val="4277BB"/>
                  </a:solidFill>
                </a:rPr>
                <a:t>GATEWAY </a:t>
              </a:r>
            </a:p>
          </p:txBody>
        </p:sp>
      </p:grpSp>
      <p:grpSp>
        <p:nvGrpSpPr>
          <p:cNvPr id="72" name="Group 71">
            <a:extLst>
              <a:ext uri="{FF2B5EF4-FFF2-40B4-BE49-F238E27FC236}">
                <a16:creationId xmlns:a16="http://schemas.microsoft.com/office/drawing/2014/main" id="{EE0B7789-D141-7F44-A653-3104EDBAA552}"/>
              </a:ext>
            </a:extLst>
          </p:cNvPr>
          <p:cNvGrpSpPr/>
          <p:nvPr/>
        </p:nvGrpSpPr>
        <p:grpSpPr>
          <a:xfrm>
            <a:off x="6537995" y="4979031"/>
            <a:ext cx="690278" cy="942462"/>
            <a:chOff x="6292850" y="4991100"/>
            <a:chExt cx="690278" cy="942462"/>
          </a:xfrm>
        </p:grpSpPr>
        <p:pic>
          <p:nvPicPr>
            <p:cNvPr id="73" name="Picture 72">
              <a:extLst>
                <a:ext uri="{FF2B5EF4-FFF2-40B4-BE49-F238E27FC236}">
                  <a16:creationId xmlns:a16="http://schemas.microsoft.com/office/drawing/2014/main" id="{6B56C3CC-E2FC-7A45-A52F-EBA795CAAA3C}"/>
                </a:ext>
              </a:extLst>
            </p:cNvPr>
            <p:cNvPicPr>
              <a:picLocks noChangeAspect="1"/>
            </p:cNvPicPr>
            <p:nvPr/>
          </p:nvPicPr>
          <p:blipFill>
            <a:blip r:embed="rId13"/>
            <a:stretch>
              <a:fillRect/>
            </a:stretch>
          </p:blipFill>
          <p:spPr>
            <a:xfrm>
              <a:off x="6292850" y="4991100"/>
              <a:ext cx="690278" cy="690278"/>
            </a:xfrm>
            <a:prstGeom prst="rect">
              <a:avLst/>
            </a:prstGeom>
          </p:spPr>
        </p:pic>
        <p:sp>
          <p:nvSpPr>
            <p:cNvPr id="74" name="Shape 254">
              <a:extLst>
                <a:ext uri="{FF2B5EF4-FFF2-40B4-BE49-F238E27FC236}">
                  <a16:creationId xmlns:a16="http://schemas.microsoft.com/office/drawing/2014/main" id="{8B3EDA4D-F528-EB42-9CA3-F727A218E520}"/>
                </a:ext>
              </a:extLst>
            </p:cNvPr>
            <p:cNvSpPr/>
            <p:nvPr/>
          </p:nvSpPr>
          <p:spPr>
            <a:xfrm>
              <a:off x="6375899" y="5687341"/>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POWER</a:t>
              </a:r>
            </a:p>
            <a:p>
              <a:pPr lvl="0">
                <a:defRPr sz="1800" b="0">
                  <a:solidFill>
                    <a:srgbClr val="000000"/>
                  </a:solidFill>
                </a:defRPr>
              </a:pPr>
              <a:r>
                <a:rPr lang="en-US" sz="800" b="1" dirty="0">
                  <a:solidFill>
                    <a:srgbClr val="4277BB"/>
                  </a:solidFill>
                </a:rPr>
                <a:t>INSTANCE</a:t>
              </a:r>
              <a:endParaRPr sz="800" b="1" dirty="0">
                <a:solidFill>
                  <a:srgbClr val="4277BB"/>
                </a:solidFill>
              </a:endParaRPr>
            </a:p>
          </p:txBody>
        </p:sp>
      </p:grpSp>
      <p:sp>
        <p:nvSpPr>
          <p:cNvPr id="76" name="Shape 519">
            <a:extLst>
              <a:ext uri="{FF2B5EF4-FFF2-40B4-BE49-F238E27FC236}">
                <a16:creationId xmlns:a16="http://schemas.microsoft.com/office/drawing/2014/main" id="{00A4B242-E7B9-1140-80B9-A058EA584244}"/>
              </a:ext>
            </a:extLst>
          </p:cNvPr>
          <p:cNvSpPr/>
          <p:nvPr/>
        </p:nvSpPr>
        <p:spPr>
          <a:xfrm>
            <a:off x="7295544" y="4979031"/>
            <a:ext cx="1850108"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Power virtual server instance.</a:t>
            </a:r>
            <a:endParaRPr sz="1000" dirty="0"/>
          </a:p>
        </p:txBody>
      </p:sp>
      <p:sp>
        <p:nvSpPr>
          <p:cNvPr id="77" name="Shape 519">
            <a:extLst>
              <a:ext uri="{FF2B5EF4-FFF2-40B4-BE49-F238E27FC236}">
                <a16:creationId xmlns:a16="http://schemas.microsoft.com/office/drawing/2014/main" id="{4CCBBFB6-710F-AD44-8599-B7D353CC6791}"/>
              </a:ext>
            </a:extLst>
          </p:cNvPr>
          <p:cNvSpPr/>
          <p:nvPr/>
        </p:nvSpPr>
        <p:spPr>
          <a:xfrm>
            <a:off x="4441724" y="4979031"/>
            <a:ext cx="1850108"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Transit gateway instance.</a:t>
            </a:r>
            <a:endParaRPr sz="1000" dirty="0"/>
          </a:p>
        </p:txBody>
      </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6058</Words>
  <Application>Microsoft Macintosh PowerPoint</Application>
  <PresentationFormat>Custom</PresentationFormat>
  <Paragraphs>1025</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2020-01-20T18:09:31Z</dcterms:modified>
  <cp:category/>
</cp:coreProperties>
</file>